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6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31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8BD8B-9AB2-41C6-8100-BA44191FBB30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7FA6A-9D43-4946-8FFB-A463F1EEA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11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7FA6A-9D43-4946-8FFB-A463F1EEAE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01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77C2-127D-4ABE-BDFA-86F38AE75162}" type="datetime1">
              <a:rPr lang="en-US" smtClean="0"/>
              <a:t>4/21/2015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612E-479B-46E8-BB22-BE704D24053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788-B31F-4446-8CFE-A6B717890EFB}" type="datetime1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612E-479B-46E8-BB22-BE704D2405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589A-7FB0-4B44-BBBC-50C7CF6A268A}" type="datetime1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612E-479B-46E8-BB22-BE704D2405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4113-3088-424D-A124-0D8080F631EA}" type="datetime1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612E-479B-46E8-BB22-BE704D2405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EFF7A-DF03-442F-AADC-05A322AB0C9B}" type="datetime1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827612E-479B-46E8-BB22-BE704D24053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4D8DF-5418-442A-A9FE-01984F00DF70}" type="datetime1">
              <a:rPr lang="en-US" smtClean="0"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612E-479B-46E8-BB22-BE704D2405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1356-1539-4897-A492-7C293E7EFF3F}" type="datetime1">
              <a:rPr lang="en-US" smtClean="0"/>
              <a:t>4/21/2015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612E-479B-46E8-BB22-BE704D2405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B0EA-E113-4BD4-9DA6-C4EDCD482B88}" type="datetime1">
              <a:rPr lang="en-US" smtClean="0"/>
              <a:t>4/21/2015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612E-479B-46E8-BB22-BE704D2405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2386F-FC77-4058-AB4F-BA85155BDA7A}" type="datetime1">
              <a:rPr lang="en-US" smtClean="0"/>
              <a:t>4/21/2015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612E-479B-46E8-BB22-BE704D2405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C62B1-00E7-4942-91AE-9338EE0D5A0D}" type="datetime1">
              <a:rPr lang="en-US" smtClean="0"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612E-479B-46E8-BB22-BE704D2405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C32CF-0D8E-4121-9C11-E257F7BBE349}" type="datetime1">
              <a:rPr lang="en-US" smtClean="0"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612E-479B-46E8-BB22-BE704D2405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87B8DF2-ACE9-4928-9311-A01A83A673E1}" type="datetime1">
              <a:rPr lang="en-US" smtClean="0"/>
              <a:t>4/21/2015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827612E-479B-46E8-BB22-BE704D24053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dirty="0" smtClean="0"/>
              <a:t>Cable Design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105400"/>
            <a:ext cx="8839200" cy="1752600"/>
          </a:xfrm>
        </p:spPr>
        <p:txBody>
          <a:bodyPr/>
          <a:lstStyle/>
          <a:p>
            <a:r>
              <a:rPr lang="en-US" dirty="0" smtClean="0"/>
              <a:t>Team 1</a:t>
            </a:r>
          </a:p>
          <a:p>
            <a:r>
              <a:rPr lang="en-US" dirty="0" smtClean="0"/>
              <a:t>Autumn Murphy</a:t>
            </a:r>
            <a:r>
              <a:rPr lang="en-US" smtClean="0"/>
              <a:t>, Zach </a:t>
            </a:r>
            <a:r>
              <a:rPr lang="en-US" dirty="0" smtClean="0"/>
              <a:t>Anderson, Shane Miller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2815748"/>
            <a:ext cx="541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Define a 3 cable system to lift truck.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 Must lift from two corners and the opposite midpoint.		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612E-479B-46E8-BB22-BE704D2405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7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Tension on Mars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990633"/>
              </p:ext>
            </p:extLst>
          </p:nvPr>
        </p:nvGraphicFramePr>
        <p:xfrm>
          <a:off x="2438400" y="2590800"/>
          <a:ext cx="3226568" cy="1219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4175"/>
                <a:gridCol w="751707"/>
                <a:gridCol w="587272"/>
                <a:gridCol w="751707"/>
                <a:gridCol w="751707"/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Earth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Mars</a:t>
                      </a:r>
                      <a:endParaRPr lang="en-US" sz="1100" b="0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Tda=</a:t>
                      </a:r>
                      <a:endParaRPr lang="en-US" sz="1100" b="0" i="0" u="none" strike="noStrike">
                        <a:solidFill>
                          <a:srgbClr val="3F3F7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3255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lb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1236.9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lb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Tdb=</a:t>
                      </a:r>
                      <a:endParaRPr lang="en-US" sz="1100" b="0" i="0" u="none" strike="noStrike">
                        <a:solidFill>
                          <a:srgbClr val="3F3F7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3255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</a:rPr>
                        <a:t>lb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1236.9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lb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Tdc=</a:t>
                      </a:r>
                      <a:endParaRPr lang="en-US" sz="1100" b="0" i="0" u="none" strike="noStrike">
                        <a:solidFill>
                          <a:srgbClr val="3F3F7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6315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lb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2399.7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</a:rPr>
                        <a:t>lb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612E-479B-46E8-BB22-BE704D2405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34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The End</a:t>
            </a:r>
            <a:endParaRPr lang="en-US" sz="4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" r="810"/>
          <a:stretch>
            <a:fillRect/>
          </a:stretch>
        </p:blipFill>
        <p:spPr bwMode="auto">
          <a:xfrm>
            <a:off x="1085850" y="1295400"/>
            <a:ext cx="66865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612E-479B-46E8-BB22-BE704D2405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0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of Action</a:t>
            </a:r>
            <a:r>
              <a:rPr lang="az-Cyrl-AZ" dirty="0">
                <a:latin typeface="Calibri" panose="020F0502020204030204" pitchFamily="34" charset="0"/>
              </a:rPr>
              <a:t>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 given information</a:t>
            </a:r>
          </a:p>
          <a:p>
            <a:r>
              <a:rPr lang="en-US" dirty="0" smtClean="0"/>
              <a:t>Declare position</a:t>
            </a:r>
          </a:p>
          <a:p>
            <a:r>
              <a:rPr lang="en-US" dirty="0" smtClean="0"/>
              <a:t>Find Position vectors</a:t>
            </a:r>
          </a:p>
          <a:p>
            <a:r>
              <a:rPr lang="en-US" dirty="0" smtClean="0"/>
              <a:t>Find unit vectors</a:t>
            </a:r>
          </a:p>
          <a:p>
            <a:r>
              <a:rPr lang="en-US" dirty="0" smtClean="0"/>
              <a:t>Use E of E to solve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612E-479B-46E8-BB22-BE704D2405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22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Truck Information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76400"/>
            <a:ext cx="4267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Truck dimensions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Length = 307.4 in.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Width =  97.5 in.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Height =  115 in.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Weight =  5000 lbs.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33600"/>
            <a:ext cx="3352800" cy="2540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38400" y="5679172"/>
            <a:ext cx="4286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dirty="0">
                <a:solidFill>
                  <a:prstClr val="black"/>
                </a:solidFill>
              </a:rPr>
              <a:t>Weight acts at center of truck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612E-479B-46E8-BB22-BE704D2405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17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Platform Information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2209800" y="2209800"/>
            <a:ext cx="43408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Platform Dimensions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Platform length = 353.4 in.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Platform width =  143.5 in.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Platform weight = 5000 lbs.</a:t>
            </a:r>
          </a:p>
        </p:txBody>
      </p:sp>
      <p:sp>
        <p:nvSpPr>
          <p:cNvPr id="4" name="Rectangle 3"/>
          <p:cNvSpPr/>
          <p:nvPr/>
        </p:nvSpPr>
        <p:spPr>
          <a:xfrm>
            <a:off x="1752600" y="5410200"/>
            <a:ext cx="586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>
                <a:solidFill>
                  <a:prstClr val="black"/>
                </a:solidFill>
              </a:rPr>
              <a:t>Weight acts at center of platform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612E-479B-46E8-BB22-BE704D2405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3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Lifting Hook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6658" y="5181600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For now, assume that cables attached to the outer edges of the plates will not contact the truck.									</a:t>
            </a:r>
            <a:r>
              <a:rPr lang="en-US" dirty="0" smtClean="0"/>
              <a:t>						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2133600"/>
            <a:ext cx="85074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Lifting hook is located above platform at 230 in.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Being attached to 3 cable connected to a platform.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612E-479B-46E8-BB22-BE704D2405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1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FBD of Platform</a:t>
            </a:r>
            <a:endParaRPr lang="en-US" dirty="0"/>
          </a:p>
        </p:txBody>
      </p:sp>
      <p:pic>
        <p:nvPicPr>
          <p:cNvPr id="2050" name="Picture 2" descr="C:\Users\SMiller\Downloads\IMG_805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9" t="62" r="4831" b="48000"/>
          <a:stretch/>
        </p:blipFill>
        <p:spPr bwMode="auto">
          <a:xfrm>
            <a:off x="1219201" y="1600200"/>
            <a:ext cx="6705600" cy="489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1138535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Origin set at center of platform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612E-479B-46E8-BB22-BE704D2405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Forces in Cables</a:t>
            </a:r>
            <a:endParaRPr lang="en-US" dirty="0"/>
          </a:p>
        </p:txBody>
      </p:sp>
      <p:pic>
        <p:nvPicPr>
          <p:cNvPr id="3075" name="Picture 3" descr="C:\Users\SMiller\Downloads\IMG_805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33" b="2025"/>
          <a:stretch/>
        </p:blipFill>
        <p:spPr bwMode="auto">
          <a:xfrm>
            <a:off x="543128" y="1752600"/>
            <a:ext cx="8115300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661" y="3145549"/>
            <a:ext cx="3278924" cy="13502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7887" y="2057400"/>
            <a:ext cx="3256472" cy="963257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612E-479B-46E8-BB22-BE704D2405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3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Forces in Cables</a:t>
            </a:r>
            <a:endParaRPr lang="en-US" dirty="0"/>
          </a:p>
        </p:txBody>
      </p:sp>
      <p:pic>
        <p:nvPicPr>
          <p:cNvPr id="4098" name="Picture 2" descr="C:\Users\SMiller\Downloads\IMG_80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b="11586"/>
          <a:stretch/>
        </p:blipFill>
        <p:spPr bwMode="auto">
          <a:xfrm>
            <a:off x="152400" y="1676400"/>
            <a:ext cx="89154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612E-479B-46E8-BB22-BE704D2405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8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 on the Cables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1371600"/>
            <a:ext cx="47740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Cables DA &amp; DB carry 3255 lbs.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Cable DC carries 6315 lbs.</a:t>
            </a: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2" t="34970" r="15043" b="5806"/>
          <a:stretch/>
        </p:blipFill>
        <p:spPr bwMode="auto">
          <a:xfrm>
            <a:off x="1522742" y="3041150"/>
            <a:ext cx="5979502" cy="302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612E-479B-46E8-BB22-BE704D2405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5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315</TotalTime>
  <Words>225</Words>
  <Application>Microsoft Office PowerPoint</Application>
  <PresentationFormat>On-screen Show (4:3)</PresentationFormat>
  <Paragraphs>66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Book Antiqua</vt:lpstr>
      <vt:lpstr>Calibri</vt:lpstr>
      <vt:lpstr>Lucida Sans</vt:lpstr>
      <vt:lpstr>Wingdings</vt:lpstr>
      <vt:lpstr>Wingdings 2</vt:lpstr>
      <vt:lpstr>Wingdings 3</vt:lpstr>
      <vt:lpstr>Apex</vt:lpstr>
      <vt:lpstr>Cable Design Project</vt:lpstr>
      <vt:lpstr>Plan of Action </vt:lpstr>
      <vt:lpstr>Truck Information</vt:lpstr>
      <vt:lpstr>Platform Information</vt:lpstr>
      <vt:lpstr>Lifting Hook</vt:lpstr>
      <vt:lpstr>FBD of Platform</vt:lpstr>
      <vt:lpstr>Calculating Forces in Cables</vt:lpstr>
      <vt:lpstr>Calculating Forces in Cables</vt:lpstr>
      <vt:lpstr>Weight on the Cables</vt:lpstr>
      <vt:lpstr>Tension on Mars</vt:lpstr>
      <vt:lpstr>The End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Cable Design Project</dc:title>
  <dc:creator>SMiller</dc:creator>
  <cp:lastModifiedBy>Zachary James Anderson</cp:lastModifiedBy>
  <cp:revision>18</cp:revision>
  <dcterms:created xsi:type="dcterms:W3CDTF">2015-04-21T17:10:48Z</dcterms:created>
  <dcterms:modified xsi:type="dcterms:W3CDTF">2015-04-21T23:38:44Z</dcterms:modified>
</cp:coreProperties>
</file>